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390" r:id="rId5"/>
    <p:sldId id="391" r:id="rId6"/>
    <p:sldId id="392" r:id="rId7"/>
    <p:sldId id="393" r:id="rId8"/>
    <p:sldId id="395" r:id="rId9"/>
    <p:sldId id="394" r:id="rId10"/>
    <p:sldId id="396" r:id="rId11"/>
    <p:sldId id="397" r:id="rId12"/>
    <p:sldId id="398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25"/>
    <a:srgbClr val="E9012C"/>
    <a:srgbClr val="F6B3D4"/>
    <a:srgbClr val="028880"/>
    <a:srgbClr val="DD0039"/>
    <a:srgbClr val="251720"/>
    <a:srgbClr val="F61A53"/>
    <a:srgbClr val="068998"/>
    <a:srgbClr val="BFBFBF"/>
    <a:srgbClr val="C1E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047" autoAdjust="0"/>
  </p:normalViewPr>
  <p:slideViewPr>
    <p:cSldViewPr snapToGrid="0">
      <p:cViewPr varScale="1">
        <p:scale>
          <a:sx n="55" d="100"/>
          <a:sy n="55" d="100"/>
        </p:scale>
        <p:origin x="12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e364d0b9-009e-4116-b78a-a86aed516e71" providerId="ADAL" clId="{0B374EDB-1312-46B4-B180-9B9A64F8B57F}"/>
    <pc:docChg chg="delSld">
      <pc:chgData name="Stijn Weijermars" userId="e364d0b9-009e-4116-b78a-a86aed516e71" providerId="ADAL" clId="{0B374EDB-1312-46B4-B180-9B9A64F8B57F}" dt="2019-09-30T09:59:42.054" v="13" actId="2696"/>
      <pc:docMkLst>
        <pc:docMk/>
      </pc:docMkLst>
      <pc:sldChg chg="del">
        <pc:chgData name="Stijn Weijermars" userId="e364d0b9-009e-4116-b78a-a86aed516e71" providerId="ADAL" clId="{0B374EDB-1312-46B4-B180-9B9A64F8B57F}" dt="2019-09-30T09:59:41.987" v="1" actId="2696"/>
        <pc:sldMkLst>
          <pc:docMk/>
          <pc:sldMk cId="1058433591" sldId="291"/>
        </pc:sldMkLst>
      </pc:sldChg>
      <pc:sldChg chg="del">
        <pc:chgData name="Stijn Weijermars" userId="e364d0b9-009e-4116-b78a-a86aed516e71" providerId="ADAL" clId="{0B374EDB-1312-46B4-B180-9B9A64F8B57F}" dt="2019-09-30T09:59:41.995" v="2" actId="2696"/>
        <pc:sldMkLst>
          <pc:docMk/>
          <pc:sldMk cId="368785613" sldId="359"/>
        </pc:sldMkLst>
      </pc:sldChg>
      <pc:sldChg chg="del">
        <pc:chgData name="Stijn Weijermars" userId="e364d0b9-009e-4116-b78a-a86aed516e71" providerId="ADAL" clId="{0B374EDB-1312-46B4-B180-9B9A64F8B57F}" dt="2019-09-30T09:59:42.007" v="3" actId="2696"/>
        <pc:sldMkLst>
          <pc:docMk/>
          <pc:sldMk cId="165083076" sldId="374"/>
        </pc:sldMkLst>
      </pc:sldChg>
      <pc:sldChg chg="del">
        <pc:chgData name="Stijn Weijermars" userId="e364d0b9-009e-4116-b78a-a86aed516e71" providerId="ADAL" clId="{0B374EDB-1312-46B4-B180-9B9A64F8B57F}" dt="2019-09-30T09:59:42.015" v="4" actId="2696"/>
        <pc:sldMkLst>
          <pc:docMk/>
          <pc:sldMk cId="2239831296" sldId="375"/>
        </pc:sldMkLst>
      </pc:sldChg>
      <pc:sldChg chg="del">
        <pc:chgData name="Stijn Weijermars" userId="e364d0b9-009e-4116-b78a-a86aed516e71" providerId="ADAL" clId="{0B374EDB-1312-46B4-B180-9B9A64F8B57F}" dt="2019-09-30T09:59:42.021" v="5" actId="2696"/>
        <pc:sldMkLst>
          <pc:docMk/>
          <pc:sldMk cId="2894419561" sldId="376"/>
        </pc:sldMkLst>
      </pc:sldChg>
      <pc:sldChg chg="del">
        <pc:chgData name="Stijn Weijermars" userId="e364d0b9-009e-4116-b78a-a86aed516e71" providerId="ADAL" clId="{0B374EDB-1312-46B4-B180-9B9A64F8B57F}" dt="2019-09-30T09:59:42.025" v="6" actId="2696"/>
        <pc:sldMkLst>
          <pc:docMk/>
          <pc:sldMk cId="3317109592" sldId="377"/>
        </pc:sldMkLst>
      </pc:sldChg>
      <pc:sldChg chg="del">
        <pc:chgData name="Stijn Weijermars" userId="e364d0b9-009e-4116-b78a-a86aed516e71" providerId="ADAL" clId="{0B374EDB-1312-46B4-B180-9B9A64F8B57F}" dt="2019-09-30T09:59:42.031" v="7" actId="2696"/>
        <pc:sldMkLst>
          <pc:docMk/>
          <pc:sldMk cId="1832486632" sldId="378"/>
        </pc:sldMkLst>
      </pc:sldChg>
      <pc:sldChg chg="del">
        <pc:chgData name="Stijn Weijermars" userId="e364d0b9-009e-4116-b78a-a86aed516e71" providerId="ADAL" clId="{0B374EDB-1312-46B4-B180-9B9A64F8B57F}" dt="2019-09-30T09:59:42.036" v="8" actId="2696"/>
        <pc:sldMkLst>
          <pc:docMk/>
          <pc:sldMk cId="2917626199" sldId="379"/>
        </pc:sldMkLst>
      </pc:sldChg>
      <pc:sldChg chg="del">
        <pc:chgData name="Stijn Weijermars" userId="e364d0b9-009e-4116-b78a-a86aed516e71" providerId="ADAL" clId="{0B374EDB-1312-46B4-B180-9B9A64F8B57F}" dt="2019-09-30T09:59:42.037" v="9" actId="2696"/>
        <pc:sldMkLst>
          <pc:docMk/>
          <pc:sldMk cId="1357631818" sldId="382"/>
        </pc:sldMkLst>
      </pc:sldChg>
      <pc:sldChg chg="del">
        <pc:chgData name="Stijn Weijermars" userId="e364d0b9-009e-4116-b78a-a86aed516e71" providerId="ADAL" clId="{0B374EDB-1312-46B4-B180-9B9A64F8B57F}" dt="2019-09-30T09:59:42.044" v="10" actId="2696"/>
        <pc:sldMkLst>
          <pc:docMk/>
          <pc:sldMk cId="2552409565" sldId="383"/>
        </pc:sldMkLst>
      </pc:sldChg>
      <pc:sldChg chg="del">
        <pc:chgData name="Stijn Weijermars" userId="e364d0b9-009e-4116-b78a-a86aed516e71" providerId="ADAL" clId="{0B374EDB-1312-46B4-B180-9B9A64F8B57F}" dt="2019-09-30T09:59:42.047" v="11" actId="2696"/>
        <pc:sldMkLst>
          <pc:docMk/>
          <pc:sldMk cId="3992267491" sldId="384"/>
        </pc:sldMkLst>
      </pc:sldChg>
      <pc:sldChg chg="del">
        <pc:chgData name="Stijn Weijermars" userId="e364d0b9-009e-4116-b78a-a86aed516e71" providerId="ADAL" clId="{0B374EDB-1312-46B4-B180-9B9A64F8B57F}" dt="2019-09-30T09:59:42.051" v="12" actId="2696"/>
        <pc:sldMkLst>
          <pc:docMk/>
          <pc:sldMk cId="2843911539" sldId="399"/>
        </pc:sldMkLst>
      </pc:sldChg>
      <pc:sldChg chg="del">
        <pc:chgData name="Stijn Weijermars" userId="e364d0b9-009e-4116-b78a-a86aed516e71" providerId="ADAL" clId="{0B374EDB-1312-46B4-B180-9B9A64F8B57F}" dt="2019-09-30T09:59:42.054" v="13" actId="2696"/>
        <pc:sldMkLst>
          <pc:docMk/>
          <pc:sldMk cId="2336779482" sldId="400"/>
        </pc:sldMkLst>
      </pc:sldChg>
      <pc:sldChg chg="del">
        <pc:chgData name="Stijn Weijermars" userId="e364d0b9-009e-4116-b78a-a86aed516e71" providerId="ADAL" clId="{0B374EDB-1312-46B4-B180-9B9A64F8B57F}" dt="2019-09-30T09:59:41.974" v="0" actId="2696"/>
        <pc:sldMkLst>
          <pc:docMk/>
          <pc:sldMk cId="2424522077" sldId="401"/>
        </pc:sldMkLst>
      </pc:sldChg>
    </pc:docChg>
  </pc:docChgLst>
  <pc:docChgLst>
    <pc:chgData name="Stijn Weijermars" userId="e364d0b9-009e-4116-b78a-a86aed516e71" providerId="ADAL" clId="{E247850A-8665-4206-AB26-3E8B2150DE0E}"/>
    <pc:docChg chg="custSel delSld">
      <pc:chgData name="Stijn Weijermars" userId="e364d0b9-009e-4116-b78a-a86aed516e71" providerId="ADAL" clId="{E247850A-8665-4206-AB26-3E8B2150DE0E}" dt="2019-09-30T10:00:33.750" v="4" actId="2696"/>
      <pc:docMkLst>
        <pc:docMk/>
      </pc:docMkLst>
      <pc:sldChg chg="del">
        <pc:chgData name="Stijn Weijermars" userId="e364d0b9-009e-4116-b78a-a86aed516e71" providerId="ADAL" clId="{E247850A-8665-4206-AB26-3E8B2150DE0E}" dt="2019-09-30T10:00:33.741" v="1" actId="2696"/>
        <pc:sldMkLst>
          <pc:docMk/>
          <pc:sldMk cId="792408850" sldId="385"/>
        </pc:sldMkLst>
      </pc:sldChg>
      <pc:sldChg chg="del">
        <pc:chgData name="Stijn Weijermars" userId="e364d0b9-009e-4116-b78a-a86aed516e71" providerId="ADAL" clId="{E247850A-8665-4206-AB26-3E8B2150DE0E}" dt="2019-09-30T10:00:33.743" v="2" actId="2696"/>
        <pc:sldMkLst>
          <pc:docMk/>
          <pc:sldMk cId="2533043490" sldId="386"/>
        </pc:sldMkLst>
      </pc:sldChg>
      <pc:sldChg chg="del">
        <pc:chgData name="Stijn Weijermars" userId="e364d0b9-009e-4116-b78a-a86aed516e71" providerId="ADAL" clId="{E247850A-8665-4206-AB26-3E8B2150DE0E}" dt="2019-09-30T10:00:33.746" v="3" actId="2696"/>
        <pc:sldMkLst>
          <pc:docMk/>
          <pc:sldMk cId="1984861455" sldId="387"/>
        </pc:sldMkLst>
      </pc:sldChg>
      <pc:sldChg chg="del">
        <pc:chgData name="Stijn Weijermars" userId="e364d0b9-009e-4116-b78a-a86aed516e71" providerId="ADAL" clId="{E247850A-8665-4206-AB26-3E8B2150DE0E}" dt="2019-09-30T10:00:33.750" v="4" actId="2696"/>
        <pc:sldMkLst>
          <pc:docMk/>
          <pc:sldMk cId="439170834" sldId="388"/>
        </pc:sldMkLst>
      </pc:sldChg>
      <pc:sldChg chg="del">
        <pc:chgData name="Stijn Weijermars" userId="e364d0b9-009e-4116-b78a-a86aed516e71" providerId="ADAL" clId="{E247850A-8665-4206-AB26-3E8B2150DE0E}" dt="2019-09-30T10:00:33.737" v="0" actId="2696"/>
        <pc:sldMkLst>
          <pc:docMk/>
          <pc:sldMk cId="756265166" sldId="3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6BED8-B7B2-4477-971B-71F7C2F91C91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A4218-C6E7-4023-90DC-447ADF36CF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006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08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43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89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58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47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1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175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416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9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15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D0DF-6525-4DBA-86C1-2BE34BA5B55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61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Verdeling landbouw veeteelt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65" t="10877" r="1925" b="8233"/>
          <a:stretch/>
        </p:blipFill>
        <p:spPr>
          <a:xfrm>
            <a:off x="2681162" y="1237599"/>
            <a:ext cx="9429321" cy="4727266"/>
          </a:xfrm>
        </p:spPr>
      </p:pic>
    </p:spTree>
    <p:extLst>
      <p:ext uri="{BB962C8B-B14F-4D97-AF65-F5344CB8AC3E}">
        <p14:creationId xmlns:p14="http://schemas.microsoft.com/office/powerpoint/2010/main" val="2718969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957" y="-77455"/>
            <a:ext cx="5825386" cy="693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3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Biologisch of industrieel</a:t>
            </a: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623383"/>
              </p:ext>
            </p:extLst>
          </p:nvPr>
        </p:nvGraphicFramePr>
        <p:xfrm>
          <a:off x="2126511" y="1196975"/>
          <a:ext cx="9877646" cy="3403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38823">
                  <a:extLst>
                    <a:ext uri="{9D8B030D-6E8A-4147-A177-3AD203B41FA5}">
                      <a16:colId xmlns:a16="http://schemas.microsoft.com/office/drawing/2014/main" val="2591157578"/>
                    </a:ext>
                  </a:extLst>
                </a:gridCol>
                <a:gridCol w="4938823">
                  <a:extLst>
                    <a:ext uri="{9D8B030D-6E8A-4147-A177-3AD203B41FA5}">
                      <a16:colId xmlns:a16="http://schemas.microsoft.com/office/drawing/2014/main" val="710200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Biologisch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Industrieel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766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Behoud natuur bodemkwaliteit</a:t>
                      </a:r>
                      <a:r>
                        <a:rPr lang="nl-NL" baseline="0" dirty="0"/>
                        <a:t> en diversiteit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Efficiënt gebruik van 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566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Verschillende gewassen samen met natuurlijke begroeiing rondom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Monocultuur</a:t>
                      </a:r>
                      <a:r>
                        <a:rPr lang="nl-NL" baseline="0" dirty="0"/>
                        <a:t> met kans op ziektes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94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Natuurlijke mest en bestrijdingsmiddelen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Kunstmest en synthetische bestrijdingsmiddelen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768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Geen manipulatie, toevoegingen</a:t>
                      </a:r>
                      <a:r>
                        <a:rPr lang="nl-NL" baseline="0" dirty="0"/>
                        <a:t> of conserveringsmiddelen, beperkt houdbaar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Genetische</a:t>
                      </a:r>
                      <a:r>
                        <a:rPr lang="nl-NL" baseline="0" dirty="0"/>
                        <a:t> manipulatie, toevoegingen, conserveringsmiddelen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700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20/30% meer grond,</a:t>
                      </a:r>
                      <a:r>
                        <a:rPr lang="nl-NL" baseline="0" dirty="0"/>
                        <a:t> duurder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Efficiënt en goedkoper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300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Kleiner</a:t>
                      </a:r>
                      <a:r>
                        <a:rPr lang="nl-NL" baseline="0" dirty="0"/>
                        <a:t> voorverpakt &gt; gezondere eetstijl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Groter voorverpakt waardoor meer consumptie en meer restjes/afval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584718"/>
                  </a:ext>
                </a:extLst>
              </a:tr>
            </a:tbl>
          </a:graphicData>
        </a:graphic>
      </p:graphicFrame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499" y="4690619"/>
            <a:ext cx="2476500" cy="18573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157" y="4690618"/>
            <a:ext cx="49530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48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737" y="518889"/>
            <a:ext cx="9110441" cy="56846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7849" y="557207"/>
            <a:ext cx="8860565" cy="648072"/>
          </a:xfrm>
        </p:spPr>
        <p:txBody>
          <a:bodyPr/>
          <a:lstStyle/>
          <a:p>
            <a:r>
              <a:rPr lang="nl-NL" dirty="0"/>
              <a:t>Case Rundvlees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23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864"/>
          <a:stretch/>
        </p:blipFill>
        <p:spPr>
          <a:xfrm>
            <a:off x="2565196" y="824089"/>
            <a:ext cx="9969678" cy="6112933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49278" y="1166961"/>
            <a:ext cx="6621024" cy="4929411"/>
          </a:xfrm>
        </p:spPr>
        <p:txBody>
          <a:bodyPr/>
          <a:lstStyle/>
          <a:p>
            <a:r>
              <a:rPr lang="nl-NL" dirty="0"/>
              <a:t>Ontbossing voor veevoer</a:t>
            </a:r>
          </a:p>
          <a:p>
            <a:r>
              <a:rPr lang="nl-NL" dirty="0"/>
              <a:t>Hoog waterverbruik</a:t>
            </a:r>
          </a:p>
          <a:p>
            <a:r>
              <a:rPr lang="nl-NL" dirty="0"/>
              <a:t>Uitstoot broeikasgassen door koeien</a:t>
            </a:r>
          </a:p>
          <a:p>
            <a:r>
              <a:rPr lang="nl-NL" dirty="0"/>
              <a:t>Landgebruik </a:t>
            </a:r>
          </a:p>
          <a:p>
            <a:r>
              <a:rPr lang="nl-NL" dirty="0"/>
              <a:t>Vermesting en verzuring</a:t>
            </a:r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09737" y="96994"/>
            <a:ext cx="8860565" cy="648072"/>
          </a:xfrm>
        </p:spPr>
        <p:txBody>
          <a:bodyPr/>
          <a:lstStyle/>
          <a:p>
            <a:r>
              <a:rPr lang="nl-NL" dirty="0"/>
              <a:t>Case Rundvlees Water en CO2</a:t>
            </a:r>
          </a:p>
        </p:txBody>
      </p:sp>
    </p:spTree>
    <p:extLst>
      <p:ext uri="{BB962C8B-B14F-4D97-AF65-F5344CB8AC3E}">
        <p14:creationId xmlns:p14="http://schemas.microsoft.com/office/powerpoint/2010/main" val="396360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624" y="-189938"/>
            <a:ext cx="7216242" cy="73432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Case Rundvlees</a:t>
            </a:r>
          </a:p>
        </p:txBody>
      </p:sp>
    </p:spTree>
    <p:extLst>
      <p:ext uri="{BB962C8B-B14F-4D97-AF65-F5344CB8AC3E}">
        <p14:creationId xmlns:p14="http://schemas.microsoft.com/office/powerpoint/2010/main" val="2691077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broeikaseffect van vlees en vleesvervangers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133"/>
          <a:stretch/>
        </p:blipFill>
        <p:spPr>
          <a:xfrm>
            <a:off x="1810673" y="1297172"/>
            <a:ext cx="5259225" cy="3542451"/>
          </a:xfrm>
        </p:spPr>
      </p:pic>
      <p:sp>
        <p:nvSpPr>
          <p:cNvPr id="6" name="Rechthoek 5"/>
          <p:cNvSpPr/>
          <p:nvPr/>
        </p:nvSpPr>
        <p:spPr>
          <a:xfrm>
            <a:off x="3189766" y="4423145"/>
            <a:ext cx="8927805" cy="279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3189766" y="4423145"/>
            <a:ext cx="8927805" cy="127591"/>
          </a:xfrm>
          <a:prstGeom prst="rect">
            <a:avLst/>
          </a:prstGeom>
          <a:solidFill>
            <a:srgbClr val="E9012C"/>
          </a:solidFill>
          <a:ln>
            <a:solidFill>
              <a:srgbClr val="E40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583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keten van Rundvlees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13"/>
          <a:stretch/>
        </p:blipFill>
        <p:spPr>
          <a:xfrm>
            <a:off x="-376061" y="1446028"/>
            <a:ext cx="12774264" cy="3859618"/>
          </a:xfrm>
        </p:spPr>
      </p:pic>
    </p:spTree>
    <p:extLst>
      <p:ext uri="{BB962C8B-B14F-4D97-AF65-F5344CB8AC3E}">
        <p14:creationId xmlns:p14="http://schemas.microsoft.com/office/powerpoint/2010/main" val="373456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7117" y="1196753"/>
            <a:ext cx="10395284" cy="4929411"/>
          </a:xfrm>
        </p:spPr>
        <p:txBody>
          <a:bodyPr/>
          <a:lstStyle/>
          <a:p>
            <a:r>
              <a:rPr lang="nl-NL" dirty="0"/>
              <a:t>Lees de case Tomatensaus in het boek</a:t>
            </a:r>
          </a:p>
          <a:p>
            <a:r>
              <a:rPr lang="nl-NL" dirty="0"/>
              <a:t>Wat wordt bedoelt met de keuzeboom, zoek dit op in het boek en leer de stappen waaruit de keuzeboom bestaat.</a:t>
            </a:r>
          </a:p>
        </p:txBody>
      </p:sp>
    </p:spTree>
    <p:extLst>
      <p:ext uri="{BB962C8B-B14F-4D97-AF65-F5344CB8AC3E}">
        <p14:creationId xmlns:p14="http://schemas.microsoft.com/office/powerpoint/2010/main" val="2725550193"/>
      </p:ext>
    </p:extLst>
  </p:cSld>
  <p:clrMapOvr>
    <a:masterClrMapping/>
  </p:clrMapOvr>
</p:sld>
</file>

<file path=ppt/theme/theme1.xml><?xml version="1.0" encoding="utf-8"?>
<a:theme xmlns:a="http://schemas.openxmlformats.org/drawingml/2006/main" name="Helicon 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icon thema" id="{ACB87FCE-9474-4D1A-91B1-4808E599A9AC}" vid="{0E457EA9-F56E-4451-8CA0-082C072EE7D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0" ma:contentTypeDescription="Een nieuw document maken." ma:contentTypeScope="" ma:versionID="d642efe41fcea88d5f514d462b90a26a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5a1ffd1461ecf3d7dc907e04825cc141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DDC608-9CF7-4A66-B978-5E0CF2E8AA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FE5E70-5E17-4600-9061-89A7118C25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9059FC-2796-4D28-90A6-8A0812D0AFD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11728</TotalTime>
  <Words>138</Words>
  <Application>Microsoft Office PowerPoint</Application>
  <PresentationFormat>Breedbeeld</PresentationFormat>
  <Paragraphs>29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2" baseType="lpstr">
      <vt:lpstr>Arial</vt:lpstr>
      <vt:lpstr>Calibri</vt:lpstr>
      <vt:lpstr>Helicon thema</vt:lpstr>
      <vt:lpstr>Verdeling landbouw veeteelt</vt:lpstr>
      <vt:lpstr>PowerPoint-presentatie</vt:lpstr>
      <vt:lpstr>Biologisch of industrieel</vt:lpstr>
      <vt:lpstr>Case Rundvlees</vt:lpstr>
      <vt:lpstr>Case Rundvlees Water en CO2</vt:lpstr>
      <vt:lpstr>Case Rundvlees</vt:lpstr>
      <vt:lpstr>Het broeikaseffect van vlees en vleesvervangers</vt:lpstr>
      <vt:lpstr>De keten van Rundvlees</vt:lpstr>
      <vt:lpstr>Opdracht 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Stad&amp;Wijk</dc:title>
  <dc:creator>Jitse Noordermeer</dc:creator>
  <cp:keywords>Water en energie</cp:keywords>
  <cp:lastModifiedBy>Stijn Weijermars</cp:lastModifiedBy>
  <cp:revision>210</cp:revision>
  <dcterms:created xsi:type="dcterms:W3CDTF">2015-07-30T08:19:14Z</dcterms:created>
  <dcterms:modified xsi:type="dcterms:W3CDTF">2019-09-30T10:00:39Z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